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8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124AAE-8C08-4A0A-8EAA-640D19D6F623}" type="datetimeFigureOut">
              <a:rPr lang="ru-RU" smtClean="0"/>
              <a:t>13.12.2017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77C387-F089-4172-9603-35777D8754DC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3D4A8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642919"/>
            <a:ext cx="7772400" cy="2957532"/>
          </a:xfrm>
        </p:spPr>
        <p:txBody>
          <a:bodyPr>
            <a:normAutofit/>
          </a:bodyPr>
          <a:lstStyle/>
          <a:p>
            <a:r>
              <a:rPr lang="ru-RU" sz="5400" b="1" dirty="0" smtClean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Отчет по КЭР</a:t>
            </a:r>
            <a:endParaRPr lang="ru-RU" sz="5400" dirty="0">
              <a:ln>
                <a:solidFill>
                  <a:schemeClr val="tx1"/>
                </a:solidFill>
              </a:ln>
              <a:solidFill>
                <a:schemeClr val="bg1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57290" y="3357562"/>
            <a:ext cx="6400800" cy="2328882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n>
                  <a:solidFill>
                    <a:schemeClr val="tx1">
                      <a:lumMod val="95000"/>
                      <a:lumOff val="5000"/>
                    </a:schemeClr>
                  </a:solidFill>
                </a:ln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kkb-</a:t>
            </a:r>
            <a:r>
              <a:rPr lang="en-US" sz="4000" b="1" dirty="0" smtClean="0">
                <a:ln>
                  <a:solidFill>
                    <a:schemeClr val="tx1">
                      <a:lumMod val="95000"/>
                      <a:lumOff val="5000"/>
                    </a:schemeClr>
                  </a:solidFill>
                </a:ln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Nikolaeva</a:t>
            </a:r>
            <a:r>
              <a:rPr lang="en-US" sz="4000" b="1" dirty="0" smtClean="0">
                <a:ln>
                  <a:solidFill>
                    <a:schemeClr val="tx1">
                      <a:lumMod val="95000"/>
                      <a:lumOff val="5000"/>
                    </a:schemeClr>
                  </a:solidFill>
                </a:ln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@mail.ru</a:t>
            </a:r>
          </a:p>
          <a:p>
            <a:r>
              <a:rPr lang="en-US" sz="4000" b="1" u="sng" dirty="0" smtClean="0">
                <a:ln>
                  <a:solidFill>
                    <a:schemeClr val="tx1">
                      <a:lumMod val="95000"/>
                      <a:lumOff val="5000"/>
                    </a:schemeClr>
                  </a:solidFill>
                </a:ln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+7 (914) 515-68-88</a:t>
            </a:r>
            <a:endParaRPr lang="ru-RU" sz="4000" b="1" u="sng" dirty="0" smtClean="0"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4000" dirty="0"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10</Words>
  <Application>Microsoft Office PowerPoint</Application>
  <PresentationFormat>Экран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Отчет по КЭР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Отчет по КЭР</dc:title>
  <dc:creator>User</dc:creator>
  <cp:lastModifiedBy>User</cp:lastModifiedBy>
  <cp:revision>2</cp:revision>
  <dcterms:created xsi:type="dcterms:W3CDTF">2017-12-13T01:08:06Z</dcterms:created>
  <dcterms:modified xsi:type="dcterms:W3CDTF">2017-12-13T01:22:00Z</dcterms:modified>
</cp:coreProperties>
</file>

<file path=docProps/thumbnail.jpeg>
</file>