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2250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500042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рамках региональной программы «Модернизация первичного звена здравоохранения в Забайкальском крае»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2022г. завершен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капитальный ремонт здания поликлиники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Шилкинской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центральной районной больницы. 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 ремонт медицинской организации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израсходовано 38 171 732,11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миллионов рублей.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же в целях улучшения качества оказания медицинской помощи, контроля за её оказанием, антитеррористической защищенности установлена новая система видеонаблюдения и система оповещения.  Произведен ремонт охранно-пожарной сигнализации.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PC-1\Downloads\IMG_20221110_160832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785926"/>
            <a:ext cx="5715039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285728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20000"/>
              </a:spcBef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рамках данной программы в ГАУЗ "Шилкинская ЦРБ" в 2021 года был проведен капитальный ремонт фельдшерско-акушерского пункта с.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Усть-Теленгуй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на сумму 2 352 916 руб., были выполнены работы по замене кровли, окон, системы отопления, внутренние отделочные работы, произведен ремонт фасада.</a:t>
            </a:r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PC-1\Desktop\2021\ЗАКЛЮЧЕНО\НАЦИОНАЛЬНЫЕ ПРОЕКТЫ\кап ремонт\Усть-теленгуй\фото\фото с вывеской усть-теленгу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8212" y="1000108"/>
            <a:ext cx="6947508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C-1\Desktop\2021\ЗАКЛЮЧЕНО\НАЦИОНАЛЬНЫЕ ПРОЕКТЫ\узи\узи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14290"/>
            <a:ext cx="4259465" cy="642937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71472" y="428604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28596" y="142852"/>
          <a:ext cx="3357586" cy="4500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7586"/>
              </a:tblGrid>
              <a:tr h="450059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 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базе поликлиники г.Шилка в 2021 года был введен в эксплуатацию новый универсальный ультразвуковой сканер РуСкан-60 с высокой разрешающей способностью, передовыми технологиями визуализации и пост-обработки изображения. Который позволит производить исследования в области: абдоминальные исследования, акушерство и гинекология, урология и нефрология, исследования поверхностно расположенных органов и структур, сосудистые исследования, включая исследования сосудов головного мозга TKD,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эхокардиография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ультразвуковые исследования в травматологии и ортопедии, в педиатрии и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неонатологии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момента поставки по настоящее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время на данном аппарате было проведено 10720 исследований.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C:\Users\PC-1\Desktop\2021\ЗАКЛЮЧЕНО\НАЦИОНАЛЬНЫЕ ПРОЕКТЫ\авто 2021\Чирон авто 2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4034142" cy="3429024"/>
          </a:xfrm>
          <a:prstGeom prst="rect">
            <a:avLst/>
          </a:prstGeom>
          <a:noFill/>
        </p:spPr>
      </p:pic>
      <p:pic>
        <p:nvPicPr>
          <p:cNvPr id="17413" name="Picture 5" descr="C:\Users\PC-1\Desktop\2021\ЗАКЛЮЧЕНО\НАЦИОНАЛЬНЫЕ ПРОЕКТЫ\авто 2021\усть-теленгуй авто 2021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85728"/>
            <a:ext cx="4475552" cy="3314979"/>
          </a:xfrm>
          <a:prstGeom prst="rect">
            <a:avLst/>
          </a:prstGeom>
          <a:noFill/>
        </p:spPr>
      </p:pic>
      <p:pic>
        <p:nvPicPr>
          <p:cNvPr id="8" name="Picture 2" descr="C:\Users\PC-1\Desktop\2021\ЗАКЛЮЧЕНО\НАЦИОНАЛЬНЫЕ ПРОЕКТЫ\фотоотчет -и тн\уаз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3714752"/>
            <a:ext cx="2357454" cy="3000396"/>
          </a:xfrm>
          <a:prstGeom prst="rect">
            <a:avLst/>
          </a:prstGeom>
          <a:noFill/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28596" y="3786190"/>
          <a:ext cx="3714776" cy="2680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4776"/>
              </a:tblGrid>
              <a:tr h="268033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Для ФАП с.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Усть-Теленгуй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 СВА с.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Чирон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в целях оперативной доставки медицинских бригад к пациентам и доставки иммунобиологических препаратов в 2021 году было закуплено два автомобиля (УАЗ 39623).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момента поставки по 31 октября 2022 года на данных автомобилях было осуществлено: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С.Усть-Теленгуй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С.Чирон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- </a:t>
                      </a:r>
                      <a:endParaRPr lang="ru-RU" sz="12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428604"/>
          <a:ext cx="2786082" cy="621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082"/>
              </a:tblGrid>
              <a:tr h="607223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 2022 году в рамках региональной программы «Модернизация первичного звена здравоохранения в Забайкальском крае» в целях доставки пациентов в медицинские организации, медицинских работников до места жительства пациентов, а также для перевозки биологических материалов для исследований, доставки лекарственных препаратов до жителей отдаленных районов ГАУЗ «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Шилкинской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ЦРБ» было закуплено 2 автомобиля на общую сумму 2 860 500 руб.: УАЗ Патриот по цене 1 750 000 руб., и Лада Гранта по цене 1 110 500 руб.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УАЗ Патриот 08.06.2022г. был передан в сельскую врачебную амбулаторию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с.Казаново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на настоящий момент на данном автомобиле осуществлено 295 выездов. Во время совершения выездов неоднократно госпитализировались пациенты, которым была необходима помощь в рамках стационарных условий.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Лада Гранта был передан 14.11.2022г. в Участковую больницу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пгт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Холбон.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Оба автомобиля оснащены средством перемещения и перевозки пациентов (носилки продольно и поперечно складные).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85728"/>
            <a:ext cx="487678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 descr="C:\Users\PC-1\Downloads\WhatsApp Image 2022-11-10 at 11.23.53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500438"/>
            <a:ext cx="307183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85728"/>
          <a:ext cx="2357422" cy="57807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422"/>
              </a:tblGrid>
              <a:tr h="5780722">
                <a:tc>
                  <a:txBody>
                    <a:bodyPr/>
                    <a:lstStyle/>
                    <a:p>
                      <a:pPr algn="just"/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сентябре 2022г. завершен капитальный ремонт участковой больницы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с.Размахнино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Шилкинской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центральной районной больницы. </a:t>
                      </a:r>
                    </a:p>
                    <a:p>
                      <a:pPr algn="just"/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ремонт медицинской организации было израсходовано 29 791 800 рублей.</a:t>
                      </a:r>
                    </a:p>
                    <a:p>
                      <a:pPr algn="just"/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Прием пациентов осуществлялся на протяжении всего ремонта, ремонт шел поэтажно, без остановки приема больных. Выполнены работы по замене кровли, замене оконных и дверных блоков, отделке фасада, замене полов, выравниванию и покраске стен и лестничных пролетов, произведен ремонт крылец  и установка пандуса. Произведена замена электрической проводки. Произведен ремонт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отмостки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здания больницы. 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C:\Users\PC-1\Desktop\2022\МОДЕРНИЗАЦИЯ 2022\кап ремонт\размахнино\фасад 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7" y="214290"/>
            <a:ext cx="464347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PC-1\Desktop\2022\МОДЕРНИЗАЦИЯ 2022\кап ремонт\размахнино\фасад 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928934"/>
            <a:ext cx="4752353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428604"/>
          <a:ext cx="3857652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7652"/>
              </a:tblGrid>
              <a:tr h="2643206">
                <a:tc>
                  <a:txBody>
                    <a:bodyPr/>
                    <a:lstStyle/>
                    <a:p>
                      <a:pPr algn="just"/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сентябре 2022г. завершен капитальный ремонт участковой больницы п.Холбон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Шилкинской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центральной районной больницы. </a:t>
                      </a:r>
                    </a:p>
                    <a:p>
                      <a:pPr algn="just"/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ремонт здания участковой больницы было израсходовано 34 525 835,25 рублей.</a:t>
                      </a:r>
                    </a:p>
                    <a:p>
                      <a:pPr algn="just"/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Прием пациентов осуществлялся на протяжении всего ремонта, ремонт шел поэтажно, без остановки приема больных. Выполнены работы по замене кровли, замене оконных и дверных блоков, отделке фасада, замене полов, замене системы отопления, водоснабжения и канализации; выравниванию, покраске стен и потолков. Произведена замена электрической проводки. Произведен ремонт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отмостки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здания больницы. 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C:\Users\PC-1\Desktop\2022\МОДЕРНИЗАЦИЯ 2022\кап ремонт\холбон\фаса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14290"/>
            <a:ext cx="430208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PC-1\Desktop\2022\МОДЕРНИЗАЦИЯ 2022\кап ремонт\холбон\фас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571876"/>
            <a:ext cx="4395163" cy="3156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PC-1\Desktop\2022\МОДЕРНИЗАЦИЯ 2022\кап ремонт\холбон\фаса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643314"/>
            <a:ext cx="397271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288</Words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PC-1</dc:creator>
  <cp:lastModifiedBy>PC-1</cp:lastModifiedBy>
  <cp:revision>36</cp:revision>
  <dcterms:created xsi:type="dcterms:W3CDTF">2022-11-11T02:21:57Z</dcterms:created>
  <dcterms:modified xsi:type="dcterms:W3CDTF">2022-11-11T06:14:02Z</dcterms:modified>
</cp:coreProperties>
</file>